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8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298" r:id="rId12"/>
    <p:sldId id="299" r:id="rId13"/>
    <p:sldId id="296" r:id="rId14"/>
    <p:sldId id="286" r:id="rId15"/>
    <p:sldId id="272" r:id="rId16"/>
    <p:sldId id="291" r:id="rId17"/>
  </p:sldIdLst>
  <p:sldSz cx="9144000" cy="5143500" type="screen16x9"/>
  <p:notesSz cx="6858000" cy="9144000"/>
  <p:embeddedFontLst>
    <p:embeddedFont>
      <p:font typeface="Ballpoint" panose="020B0604020202020204" charset="0"/>
      <p:regular r:id="rId19"/>
    </p:embeddedFont>
    <p:embeddedFont>
      <p:font typeface="Bryndan Writ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Figtree" panose="020B0604020202020204" charset="0"/>
      <p:regular r:id="rId29"/>
      <p:bold r:id="rId30"/>
      <p:italic r:id="rId31"/>
      <p:boldItalic r:id="rId32"/>
    </p:embeddedFont>
    <p:embeddedFont>
      <p:font typeface="Geologica" panose="020B0604020202020204" charset="0"/>
      <p:regular r:id="rId33"/>
      <p:bold r:id="rId34"/>
    </p:embeddedFont>
    <p:embeddedFont>
      <p:font typeface="Geologica SemiBold" panose="020B0604020202020204" charset="0"/>
      <p:regular r:id="rId35"/>
      <p:bold r:id="rId36"/>
    </p:embeddedFont>
    <p:embeddedFont>
      <p:font typeface="Nunito Light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7C237D-5B63-5DC6-70E0-7F6C1B745170}" v="32" dt="2023-10-25T10:00:10.847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96" y="-3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78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jpe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31" y="-2216"/>
            <a:ext cx="7150394" cy="5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AF0E1ADC-444B-02A2-6B97-3F1F5A802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</p:spTree>
    <p:extLst>
      <p:ext uri="{BB962C8B-B14F-4D97-AF65-F5344CB8AC3E}">
        <p14:creationId xmlns:p14="http://schemas.microsoft.com/office/powerpoint/2010/main" val="288989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025318723"/>
              </p:ext>
            </p:extLst>
          </p:nvPr>
        </p:nvGraphicFramePr>
        <p:xfrm>
          <a:off x="0" y="0"/>
          <a:ext cx="9144001" cy="5143501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7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23/07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 « Hello World » apparait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47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Evaluation de la multi-colinéarité des variables dans le modèle final, s’il en existe. Puis s’il en existe, suppression d’une des deux variables responsables ou combinaison des deux pour en former qu’une seule.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0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EB73747-1D6E-7444-D8FF-56729FEB245C}"/>
              </a:ext>
            </a:extLst>
          </p:cNvPr>
          <p:cNvSpPr txBox="1"/>
          <p:nvPr/>
        </p:nvSpPr>
        <p:spPr>
          <a:xfrm>
            <a:off x="1029834" y="1077312"/>
            <a:ext cx="739751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??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739112"/>
            <a:ext cx="873523" cy="351680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713" y="112705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 flipV="1">
            <a:off x="4077764" y="739112"/>
            <a:ext cx="1941498" cy="504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3660430" y="164558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720801"/>
            <a:ext cx="4814768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4" name="Image 3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20C96810-13AA-0075-7B76-F4E7D57D9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0429" y="1638121"/>
            <a:ext cx="2143266" cy="22565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744</Words>
  <Application>Microsoft Office PowerPoint</Application>
  <PresentationFormat>Affichage à l'écran (16:9)</PresentationFormat>
  <Paragraphs>169</Paragraphs>
  <Slides>15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8" baseType="lpstr">
      <vt:lpstr>Bryndan Write</vt:lpstr>
      <vt:lpstr>Nunito Light</vt:lpstr>
      <vt:lpstr>Geologica</vt:lpstr>
      <vt:lpstr>Calibri</vt:lpstr>
      <vt:lpstr>Arial</vt:lpstr>
      <vt:lpstr>Figtree</vt:lpstr>
      <vt:lpstr>DM Sans</vt:lpstr>
      <vt:lpstr>Ballpoint</vt:lpstr>
      <vt:lpstr>Geologica SemiBold</vt:lpstr>
      <vt:lpstr>Proxima Nova</vt:lpstr>
      <vt:lpstr>Times New Roman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Place aux démos !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603</cp:revision>
  <dcterms:modified xsi:type="dcterms:W3CDTF">2023-10-26T21:44:44Z</dcterms:modified>
</cp:coreProperties>
</file>